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6" r:id="rId3"/>
    <p:sldId id="312" r:id="rId4"/>
    <p:sldId id="313" r:id="rId5"/>
    <p:sldId id="314" r:id="rId6"/>
    <p:sldId id="315" r:id="rId7"/>
    <p:sldId id="316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70" d="100"/>
          <a:sy n="70" d="100"/>
        </p:scale>
        <p:origin x="-8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A39F1-7613-4FE0-9AB2-DDA02998B5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FF71867-E55E-4E1C-80CC-C67653B1782F}">
      <dgm:prSet phldrT="[Текст]"/>
      <dgm:spPr/>
      <dgm:t>
        <a:bodyPr/>
        <a:lstStyle/>
        <a:p>
          <a:r>
            <a:rPr lang="uk-UA" dirty="0" smtClean="0"/>
            <a:t>Перевірка даних про наявності підстав для притягнення судді до дисциплінарної відповідальності</a:t>
          </a:r>
          <a:r>
            <a:rPr lang="en-US" dirty="0" smtClean="0"/>
            <a:t> </a:t>
          </a:r>
          <a:r>
            <a:rPr lang="uk-UA" dirty="0" smtClean="0"/>
            <a:t>та складання висновку членом Комісії </a:t>
          </a:r>
          <a:endParaRPr lang="uk-UA" dirty="0"/>
        </a:p>
      </dgm:t>
    </dgm:pt>
    <dgm:pt modelId="{BA86FC80-97C7-468D-AA84-B54C7BAEF08D}" type="parTrans" cxnId="{BB9B8CB1-EDAE-4580-862B-5C36653BB39F}">
      <dgm:prSet/>
      <dgm:spPr/>
      <dgm:t>
        <a:bodyPr/>
        <a:lstStyle/>
        <a:p>
          <a:endParaRPr lang="uk-UA"/>
        </a:p>
      </dgm:t>
    </dgm:pt>
    <dgm:pt modelId="{14781622-CC66-4284-B3FD-B0385A0D7BD4}" type="sibTrans" cxnId="{BB9B8CB1-EDAE-4580-862B-5C36653BB39F}">
      <dgm:prSet/>
      <dgm:spPr/>
      <dgm:t>
        <a:bodyPr/>
        <a:lstStyle/>
        <a:p>
          <a:endParaRPr lang="uk-UA"/>
        </a:p>
      </dgm:t>
    </dgm:pt>
    <dgm:pt modelId="{2776C64E-EE22-4C2C-97EF-E6E9070B7AFE}">
      <dgm:prSet phldrT="[Текст]"/>
      <dgm:spPr/>
      <dgm:t>
        <a:bodyPr/>
        <a:lstStyle/>
        <a:p>
          <a:r>
            <a:rPr lang="uk-UA" dirty="0" smtClean="0"/>
            <a:t>Прийняття Комісією рішення про:</a:t>
          </a:r>
          <a:endParaRPr lang="uk-UA" dirty="0"/>
        </a:p>
      </dgm:t>
    </dgm:pt>
    <dgm:pt modelId="{30C263BC-7BE9-46CA-9F36-ED8C6AA78490}" type="parTrans" cxnId="{E9D5133A-62CD-45CE-8EF0-637E5576F30C}">
      <dgm:prSet/>
      <dgm:spPr/>
      <dgm:t>
        <a:bodyPr/>
        <a:lstStyle/>
        <a:p>
          <a:endParaRPr lang="uk-UA"/>
        </a:p>
      </dgm:t>
    </dgm:pt>
    <dgm:pt modelId="{C6D5B411-C393-4B51-844E-43A743F466CF}" type="sibTrans" cxnId="{E9D5133A-62CD-45CE-8EF0-637E5576F30C}">
      <dgm:prSet/>
      <dgm:spPr/>
      <dgm:t>
        <a:bodyPr/>
        <a:lstStyle/>
        <a:p>
          <a:endParaRPr lang="uk-UA"/>
        </a:p>
      </dgm:t>
    </dgm:pt>
    <dgm:pt modelId="{FCE5B201-7394-4AFF-862D-E1045D864B86}">
      <dgm:prSet/>
      <dgm:spPr/>
      <dgm:t>
        <a:bodyPr/>
        <a:lstStyle/>
        <a:p>
          <a:r>
            <a:rPr lang="uk-UA" dirty="0" smtClean="0"/>
            <a:t>Відкриття дисциплінарної справи</a:t>
          </a:r>
          <a:endParaRPr lang="uk-UA" dirty="0"/>
        </a:p>
      </dgm:t>
    </dgm:pt>
    <dgm:pt modelId="{430432C8-63F0-4CD0-AD09-3CD720A70603}" type="parTrans" cxnId="{E05934A4-B818-4DB9-9A3E-4A26CAF2E476}">
      <dgm:prSet/>
      <dgm:spPr/>
      <dgm:t>
        <a:bodyPr/>
        <a:lstStyle/>
        <a:p>
          <a:endParaRPr lang="uk-UA"/>
        </a:p>
      </dgm:t>
    </dgm:pt>
    <dgm:pt modelId="{DEAE90C4-4F86-4719-A31B-101B816AABF6}" type="sibTrans" cxnId="{E05934A4-B818-4DB9-9A3E-4A26CAF2E476}">
      <dgm:prSet/>
      <dgm:spPr/>
      <dgm:t>
        <a:bodyPr/>
        <a:lstStyle/>
        <a:p>
          <a:endParaRPr lang="uk-UA"/>
        </a:p>
      </dgm:t>
    </dgm:pt>
    <dgm:pt modelId="{A4E14475-DFD8-40CF-BE7C-8F487780727C}">
      <dgm:prSet/>
      <dgm:spPr/>
      <dgm:t>
        <a:bodyPr/>
        <a:lstStyle/>
        <a:p>
          <a:r>
            <a:rPr lang="uk-UA" dirty="0" smtClean="0"/>
            <a:t>Відмову у відкриття дисциплінарної справи</a:t>
          </a:r>
          <a:endParaRPr lang="uk-UA" dirty="0"/>
        </a:p>
      </dgm:t>
    </dgm:pt>
    <dgm:pt modelId="{D18865E1-B20C-449B-839E-933E3F5E563B}" type="parTrans" cxnId="{87767812-E706-4151-8F36-E02A6FE898E7}">
      <dgm:prSet/>
      <dgm:spPr/>
      <dgm:t>
        <a:bodyPr/>
        <a:lstStyle/>
        <a:p>
          <a:endParaRPr lang="uk-UA"/>
        </a:p>
      </dgm:t>
    </dgm:pt>
    <dgm:pt modelId="{F58A5346-E67E-4BA7-83C7-6BF3D956FC68}" type="sibTrans" cxnId="{87767812-E706-4151-8F36-E02A6FE898E7}">
      <dgm:prSet/>
      <dgm:spPr/>
      <dgm:t>
        <a:bodyPr/>
        <a:lstStyle/>
        <a:p>
          <a:endParaRPr lang="uk-UA"/>
        </a:p>
      </dgm:t>
    </dgm:pt>
    <dgm:pt modelId="{70D5F2D4-E86A-408C-9AED-C4350A7B3CF1}">
      <dgm:prSet/>
      <dgm:spPr/>
      <dgm:t>
        <a:bodyPr/>
        <a:lstStyle/>
        <a:p>
          <a:r>
            <a:rPr lang="uk-UA" dirty="0" smtClean="0"/>
            <a:t>Розгляд дисциплінарної справи та прийняття рішення</a:t>
          </a:r>
          <a:endParaRPr lang="uk-UA" dirty="0"/>
        </a:p>
      </dgm:t>
    </dgm:pt>
    <dgm:pt modelId="{EB52AE01-2707-49EC-B8C3-1A1AFB17302C}" type="parTrans" cxnId="{8BF8754B-1FA7-42AD-81E8-14E65ACADB4D}">
      <dgm:prSet/>
      <dgm:spPr/>
      <dgm:t>
        <a:bodyPr/>
        <a:lstStyle/>
        <a:p>
          <a:endParaRPr lang="uk-UA"/>
        </a:p>
      </dgm:t>
    </dgm:pt>
    <dgm:pt modelId="{80C28210-8A8C-40BA-82D3-64DDFE138310}" type="sibTrans" cxnId="{8BF8754B-1FA7-42AD-81E8-14E65ACADB4D}">
      <dgm:prSet/>
      <dgm:spPr/>
      <dgm:t>
        <a:bodyPr/>
        <a:lstStyle/>
        <a:p>
          <a:endParaRPr lang="uk-UA"/>
        </a:p>
      </dgm:t>
    </dgm:pt>
    <dgm:pt modelId="{FDDF5135-18DA-455B-81CF-966AC678FCBF}" type="pres">
      <dgm:prSet presAssocID="{108A39F1-7613-4FE0-9AB2-DDA02998B5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7B6ED99-2082-43EA-8936-86C0822C1FB2}" type="pres">
      <dgm:prSet presAssocID="{1FF71867-E55E-4E1C-80CC-C67653B1782F}" presName="hierRoot1" presStyleCnt="0"/>
      <dgm:spPr/>
    </dgm:pt>
    <dgm:pt modelId="{B4058E16-88AB-4E76-B9DC-3C2505336BE9}" type="pres">
      <dgm:prSet presAssocID="{1FF71867-E55E-4E1C-80CC-C67653B1782F}" presName="composite" presStyleCnt="0"/>
      <dgm:spPr/>
    </dgm:pt>
    <dgm:pt modelId="{EFA862A6-26CD-4045-BD5B-2EF731D70474}" type="pres">
      <dgm:prSet presAssocID="{1FF71867-E55E-4E1C-80CC-C67653B1782F}" presName="background" presStyleLbl="node0" presStyleIdx="0" presStyleCnt="1"/>
      <dgm:spPr/>
    </dgm:pt>
    <dgm:pt modelId="{EE23FB01-3F12-4B33-BB0D-8A96A69567D8}" type="pres">
      <dgm:prSet presAssocID="{1FF71867-E55E-4E1C-80CC-C67653B1782F}" presName="text" presStyleLbl="fgAcc0" presStyleIdx="0" presStyleCnt="1" custScaleX="524394" custScaleY="9840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C43B1FC-BEC7-426F-BF36-2FE8958CEDAA}" type="pres">
      <dgm:prSet presAssocID="{1FF71867-E55E-4E1C-80CC-C67653B1782F}" presName="hierChild2" presStyleCnt="0"/>
      <dgm:spPr/>
    </dgm:pt>
    <dgm:pt modelId="{0D95CBD1-F0A9-40D0-B84A-F11FAFAEFE4D}" type="pres">
      <dgm:prSet presAssocID="{30C263BC-7BE9-46CA-9F36-ED8C6AA78490}" presName="Name10" presStyleLbl="parChTrans1D2" presStyleIdx="0" presStyleCnt="1"/>
      <dgm:spPr/>
      <dgm:t>
        <a:bodyPr/>
        <a:lstStyle/>
        <a:p>
          <a:endParaRPr lang="uk-UA"/>
        </a:p>
      </dgm:t>
    </dgm:pt>
    <dgm:pt modelId="{8AF3C735-986D-49B6-8D02-EECC58E1420A}" type="pres">
      <dgm:prSet presAssocID="{2776C64E-EE22-4C2C-97EF-E6E9070B7AFE}" presName="hierRoot2" presStyleCnt="0"/>
      <dgm:spPr/>
    </dgm:pt>
    <dgm:pt modelId="{BB67D185-E36B-4EEE-8895-AD2AEDD432DC}" type="pres">
      <dgm:prSet presAssocID="{2776C64E-EE22-4C2C-97EF-E6E9070B7AFE}" presName="composite2" presStyleCnt="0"/>
      <dgm:spPr/>
    </dgm:pt>
    <dgm:pt modelId="{FEDBF8B0-0EFF-4D9A-BE9B-76489CBED69A}" type="pres">
      <dgm:prSet presAssocID="{2776C64E-EE22-4C2C-97EF-E6E9070B7AFE}" presName="background2" presStyleLbl="node2" presStyleIdx="0" presStyleCnt="1"/>
      <dgm:spPr/>
    </dgm:pt>
    <dgm:pt modelId="{D25C1216-7F9E-4D2A-8011-ADC4E1E01C7F}" type="pres">
      <dgm:prSet presAssocID="{2776C64E-EE22-4C2C-97EF-E6E9070B7AFE}" presName="text2" presStyleLbl="fgAcc2" presStyleIdx="0" presStyleCnt="1" custScaleX="451442" custScaleY="72882" custLinFactNeighborX="0" custLinFactNeighborY="7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8B74C8C-2517-4905-8DE2-C5CBA705C82B}" type="pres">
      <dgm:prSet presAssocID="{2776C64E-EE22-4C2C-97EF-E6E9070B7AFE}" presName="hierChild3" presStyleCnt="0"/>
      <dgm:spPr/>
    </dgm:pt>
    <dgm:pt modelId="{16A6BE1A-2750-414C-9731-5C2CC8C441B6}" type="pres">
      <dgm:prSet presAssocID="{430432C8-63F0-4CD0-AD09-3CD720A70603}" presName="Name17" presStyleLbl="parChTrans1D3" presStyleIdx="0" presStyleCnt="2"/>
      <dgm:spPr/>
      <dgm:t>
        <a:bodyPr/>
        <a:lstStyle/>
        <a:p>
          <a:endParaRPr lang="uk-UA"/>
        </a:p>
      </dgm:t>
    </dgm:pt>
    <dgm:pt modelId="{F2F17A97-88B8-44E9-AABA-FDAD924CF373}" type="pres">
      <dgm:prSet presAssocID="{FCE5B201-7394-4AFF-862D-E1045D864B86}" presName="hierRoot3" presStyleCnt="0"/>
      <dgm:spPr/>
    </dgm:pt>
    <dgm:pt modelId="{59889891-3762-4DFC-85A6-1390E30FDD4D}" type="pres">
      <dgm:prSet presAssocID="{FCE5B201-7394-4AFF-862D-E1045D864B86}" presName="composite3" presStyleCnt="0"/>
      <dgm:spPr/>
    </dgm:pt>
    <dgm:pt modelId="{26529933-7A3C-4C75-8F95-7210F782CF19}" type="pres">
      <dgm:prSet presAssocID="{FCE5B201-7394-4AFF-862D-E1045D864B86}" presName="background3" presStyleLbl="node3" presStyleIdx="0" presStyleCnt="2"/>
      <dgm:spPr/>
    </dgm:pt>
    <dgm:pt modelId="{DA309330-931E-4217-8BC2-96D1C1A9BCF6}" type="pres">
      <dgm:prSet presAssocID="{FCE5B201-7394-4AFF-862D-E1045D864B86}" presName="text3" presStyleLbl="fgAcc3" presStyleIdx="0" presStyleCnt="2" custScaleX="209911" custScaleY="94186" custLinFactNeighborX="-35738" custLinFactNeighborY="-37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D45A50-2CF8-4379-A2FC-98BD90F47998}" type="pres">
      <dgm:prSet presAssocID="{FCE5B201-7394-4AFF-862D-E1045D864B86}" presName="hierChild4" presStyleCnt="0"/>
      <dgm:spPr/>
    </dgm:pt>
    <dgm:pt modelId="{00A8D496-A582-4A17-BC98-7C9278F19060}" type="pres">
      <dgm:prSet presAssocID="{EB52AE01-2707-49EC-B8C3-1A1AFB17302C}" presName="Name23" presStyleLbl="parChTrans1D4" presStyleIdx="0" presStyleCnt="1"/>
      <dgm:spPr/>
      <dgm:t>
        <a:bodyPr/>
        <a:lstStyle/>
        <a:p>
          <a:endParaRPr lang="uk-UA"/>
        </a:p>
      </dgm:t>
    </dgm:pt>
    <dgm:pt modelId="{9CA6D6FC-F464-4C52-B35E-82D2AF01DAD9}" type="pres">
      <dgm:prSet presAssocID="{70D5F2D4-E86A-408C-9AED-C4350A7B3CF1}" presName="hierRoot4" presStyleCnt="0"/>
      <dgm:spPr/>
    </dgm:pt>
    <dgm:pt modelId="{49D2CC2B-BCB0-48F5-9CF0-A22B599179D6}" type="pres">
      <dgm:prSet presAssocID="{70D5F2D4-E86A-408C-9AED-C4350A7B3CF1}" presName="composite4" presStyleCnt="0"/>
      <dgm:spPr/>
    </dgm:pt>
    <dgm:pt modelId="{E8F8DD3D-B054-462F-933A-47A1149D6784}" type="pres">
      <dgm:prSet presAssocID="{70D5F2D4-E86A-408C-9AED-C4350A7B3CF1}" presName="background4" presStyleLbl="node4" presStyleIdx="0" presStyleCnt="1"/>
      <dgm:spPr/>
    </dgm:pt>
    <dgm:pt modelId="{F8C71094-409D-4853-AB75-3B7913594662}" type="pres">
      <dgm:prSet presAssocID="{70D5F2D4-E86A-408C-9AED-C4350A7B3CF1}" presName="text4" presStyleLbl="fgAcc4" presStyleIdx="0" presStyleCnt="1" custScaleX="270263" custScaleY="11699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CF5F7D7-FB1F-4AF9-AAB2-B014E15AC0F1}" type="pres">
      <dgm:prSet presAssocID="{70D5F2D4-E86A-408C-9AED-C4350A7B3CF1}" presName="hierChild5" presStyleCnt="0"/>
      <dgm:spPr/>
    </dgm:pt>
    <dgm:pt modelId="{236AC9E1-A035-4D44-9896-C5B39DFEF6C2}" type="pres">
      <dgm:prSet presAssocID="{D18865E1-B20C-449B-839E-933E3F5E563B}" presName="Name17" presStyleLbl="parChTrans1D3" presStyleIdx="1" presStyleCnt="2"/>
      <dgm:spPr/>
      <dgm:t>
        <a:bodyPr/>
        <a:lstStyle/>
        <a:p>
          <a:endParaRPr lang="uk-UA"/>
        </a:p>
      </dgm:t>
    </dgm:pt>
    <dgm:pt modelId="{371FFFAE-77CB-4A1C-87BA-E8DCC5C32E61}" type="pres">
      <dgm:prSet presAssocID="{A4E14475-DFD8-40CF-BE7C-8F487780727C}" presName="hierRoot3" presStyleCnt="0"/>
      <dgm:spPr/>
    </dgm:pt>
    <dgm:pt modelId="{E9F62B3E-E948-4D1E-8ACA-D3E533D55DAE}" type="pres">
      <dgm:prSet presAssocID="{A4E14475-DFD8-40CF-BE7C-8F487780727C}" presName="composite3" presStyleCnt="0"/>
      <dgm:spPr/>
    </dgm:pt>
    <dgm:pt modelId="{0A74230D-2C39-4CEF-874C-F658069B5760}" type="pres">
      <dgm:prSet presAssocID="{A4E14475-DFD8-40CF-BE7C-8F487780727C}" presName="background3" presStyleLbl="node3" presStyleIdx="1" presStyleCnt="2"/>
      <dgm:spPr/>
    </dgm:pt>
    <dgm:pt modelId="{287A43DC-1F72-47B0-8971-B7AF7F0E73A9}" type="pres">
      <dgm:prSet presAssocID="{A4E14475-DFD8-40CF-BE7C-8F487780727C}" presName="text3" presStyleLbl="fgAcc3" presStyleIdx="1" presStyleCnt="2" custScaleX="200046" custScaleY="10074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03F63E-E1E2-4413-9CE8-5E211A7E410D}" type="pres">
      <dgm:prSet presAssocID="{A4E14475-DFD8-40CF-BE7C-8F487780727C}" presName="hierChild4" presStyleCnt="0"/>
      <dgm:spPr/>
    </dgm:pt>
  </dgm:ptLst>
  <dgm:cxnLst>
    <dgm:cxn modelId="{E05934A4-B818-4DB9-9A3E-4A26CAF2E476}" srcId="{2776C64E-EE22-4C2C-97EF-E6E9070B7AFE}" destId="{FCE5B201-7394-4AFF-862D-E1045D864B86}" srcOrd="0" destOrd="0" parTransId="{430432C8-63F0-4CD0-AD09-3CD720A70603}" sibTransId="{DEAE90C4-4F86-4719-A31B-101B816AABF6}"/>
    <dgm:cxn modelId="{C909936B-8C03-4ADE-A194-48DA24E092F5}" type="presOf" srcId="{30C263BC-7BE9-46CA-9F36-ED8C6AA78490}" destId="{0D95CBD1-F0A9-40D0-B84A-F11FAFAEFE4D}" srcOrd="0" destOrd="0" presId="urn:microsoft.com/office/officeart/2005/8/layout/hierarchy1"/>
    <dgm:cxn modelId="{25432746-5632-4060-ACE9-BA2742DD548D}" type="presOf" srcId="{D18865E1-B20C-449B-839E-933E3F5E563B}" destId="{236AC9E1-A035-4D44-9896-C5B39DFEF6C2}" srcOrd="0" destOrd="0" presId="urn:microsoft.com/office/officeart/2005/8/layout/hierarchy1"/>
    <dgm:cxn modelId="{C800925D-953E-43B8-97A6-3917BE430502}" type="presOf" srcId="{430432C8-63F0-4CD0-AD09-3CD720A70603}" destId="{16A6BE1A-2750-414C-9731-5C2CC8C441B6}" srcOrd="0" destOrd="0" presId="urn:microsoft.com/office/officeart/2005/8/layout/hierarchy1"/>
    <dgm:cxn modelId="{20A93D61-5E15-4D64-A01A-B8C2E0C9516D}" type="presOf" srcId="{108A39F1-7613-4FE0-9AB2-DDA02998B588}" destId="{FDDF5135-18DA-455B-81CF-966AC678FCBF}" srcOrd="0" destOrd="0" presId="urn:microsoft.com/office/officeart/2005/8/layout/hierarchy1"/>
    <dgm:cxn modelId="{BB9B8CB1-EDAE-4580-862B-5C36653BB39F}" srcId="{108A39F1-7613-4FE0-9AB2-DDA02998B588}" destId="{1FF71867-E55E-4E1C-80CC-C67653B1782F}" srcOrd="0" destOrd="0" parTransId="{BA86FC80-97C7-468D-AA84-B54C7BAEF08D}" sibTransId="{14781622-CC66-4284-B3FD-B0385A0D7BD4}"/>
    <dgm:cxn modelId="{17EF4AD6-CAFA-4654-ACAA-2D096E28BB84}" type="presOf" srcId="{EB52AE01-2707-49EC-B8C3-1A1AFB17302C}" destId="{00A8D496-A582-4A17-BC98-7C9278F19060}" srcOrd="0" destOrd="0" presId="urn:microsoft.com/office/officeart/2005/8/layout/hierarchy1"/>
    <dgm:cxn modelId="{8BF8754B-1FA7-42AD-81E8-14E65ACADB4D}" srcId="{FCE5B201-7394-4AFF-862D-E1045D864B86}" destId="{70D5F2D4-E86A-408C-9AED-C4350A7B3CF1}" srcOrd="0" destOrd="0" parTransId="{EB52AE01-2707-49EC-B8C3-1A1AFB17302C}" sibTransId="{80C28210-8A8C-40BA-82D3-64DDFE138310}"/>
    <dgm:cxn modelId="{3DDD5816-08E0-4003-9514-88E172824D04}" type="presOf" srcId="{2776C64E-EE22-4C2C-97EF-E6E9070B7AFE}" destId="{D25C1216-7F9E-4D2A-8011-ADC4E1E01C7F}" srcOrd="0" destOrd="0" presId="urn:microsoft.com/office/officeart/2005/8/layout/hierarchy1"/>
    <dgm:cxn modelId="{87767812-E706-4151-8F36-E02A6FE898E7}" srcId="{2776C64E-EE22-4C2C-97EF-E6E9070B7AFE}" destId="{A4E14475-DFD8-40CF-BE7C-8F487780727C}" srcOrd="1" destOrd="0" parTransId="{D18865E1-B20C-449B-839E-933E3F5E563B}" sibTransId="{F58A5346-E67E-4BA7-83C7-6BF3D956FC68}"/>
    <dgm:cxn modelId="{AB3C093B-FBE5-45F8-8637-D9E3FCD7380F}" type="presOf" srcId="{70D5F2D4-E86A-408C-9AED-C4350A7B3CF1}" destId="{F8C71094-409D-4853-AB75-3B7913594662}" srcOrd="0" destOrd="0" presId="urn:microsoft.com/office/officeart/2005/8/layout/hierarchy1"/>
    <dgm:cxn modelId="{A75B7D06-A3BA-4AFB-95D6-873758710666}" type="presOf" srcId="{A4E14475-DFD8-40CF-BE7C-8F487780727C}" destId="{287A43DC-1F72-47B0-8971-B7AF7F0E73A9}" srcOrd="0" destOrd="0" presId="urn:microsoft.com/office/officeart/2005/8/layout/hierarchy1"/>
    <dgm:cxn modelId="{8E8FDE33-9B37-48ED-8AC4-CF4C4A2118B4}" type="presOf" srcId="{FCE5B201-7394-4AFF-862D-E1045D864B86}" destId="{DA309330-931E-4217-8BC2-96D1C1A9BCF6}" srcOrd="0" destOrd="0" presId="urn:microsoft.com/office/officeart/2005/8/layout/hierarchy1"/>
    <dgm:cxn modelId="{BAADB7FB-106D-4F8F-A45E-20990D3699D0}" type="presOf" srcId="{1FF71867-E55E-4E1C-80CC-C67653B1782F}" destId="{EE23FB01-3F12-4B33-BB0D-8A96A69567D8}" srcOrd="0" destOrd="0" presId="urn:microsoft.com/office/officeart/2005/8/layout/hierarchy1"/>
    <dgm:cxn modelId="{E9D5133A-62CD-45CE-8EF0-637E5576F30C}" srcId="{1FF71867-E55E-4E1C-80CC-C67653B1782F}" destId="{2776C64E-EE22-4C2C-97EF-E6E9070B7AFE}" srcOrd="0" destOrd="0" parTransId="{30C263BC-7BE9-46CA-9F36-ED8C6AA78490}" sibTransId="{C6D5B411-C393-4B51-844E-43A743F466CF}"/>
    <dgm:cxn modelId="{6CE5DD1A-CE6F-415F-96AB-BEB658390A0E}" type="presParOf" srcId="{FDDF5135-18DA-455B-81CF-966AC678FCBF}" destId="{B7B6ED99-2082-43EA-8936-86C0822C1FB2}" srcOrd="0" destOrd="0" presId="urn:microsoft.com/office/officeart/2005/8/layout/hierarchy1"/>
    <dgm:cxn modelId="{426B7486-5178-4B87-9067-FABDFABEB2BD}" type="presParOf" srcId="{B7B6ED99-2082-43EA-8936-86C0822C1FB2}" destId="{B4058E16-88AB-4E76-B9DC-3C2505336BE9}" srcOrd="0" destOrd="0" presId="urn:microsoft.com/office/officeart/2005/8/layout/hierarchy1"/>
    <dgm:cxn modelId="{7738B251-8461-4250-8382-9DB71F29BFD2}" type="presParOf" srcId="{B4058E16-88AB-4E76-B9DC-3C2505336BE9}" destId="{EFA862A6-26CD-4045-BD5B-2EF731D70474}" srcOrd="0" destOrd="0" presId="urn:microsoft.com/office/officeart/2005/8/layout/hierarchy1"/>
    <dgm:cxn modelId="{8EFE5229-B9EF-463A-BEB6-FB983F572F3A}" type="presParOf" srcId="{B4058E16-88AB-4E76-B9DC-3C2505336BE9}" destId="{EE23FB01-3F12-4B33-BB0D-8A96A69567D8}" srcOrd="1" destOrd="0" presId="urn:microsoft.com/office/officeart/2005/8/layout/hierarchy1"/>
    <dgm:cxn modelId="{C65A53ED-4DE5-40AB-B5AC-887A379783A6}" type="presParOf" srcId="{B7B6ED99-2082-43EA-8936-86C0822C1FB2}" destId="{0C43B1FC-BEC7-426F-BF36-2FE8958CEDAA}" srcOrd="1" destOrd="0" presId="urn:microsoft.com/office/officeart/2005/8/layout/hierarchy1"/>
    <dgm:cxn modelId="{D552CAC7-039D-4965-B119-322356D197FE}" type="presParOf" srcId="{0C43B1FC-BEC7-426F-BF36-2FE8958CEDAA}" destId="{0D95CBD1-F0A9-40D0-B84A-F11FAFAEFE4D}" srcOrd="0" destOrd="0" presId="urn:microsoft.com/office/officeart/2005/8/layout/hierarchy1"/>
    <dgm:cxn modelId="{CE118382-F247-433A-BA63-B791677C840C}" type="presParOf" srcId="{0C43B1FC-BEC7-426F-BF36-2FE8958CEDAA}" destId="{8AF3C735-986D-49B6-8D02-EECC58E1420A}" srcOrd="1" destOrd="0" presId="urn:microsoft.com/office/officeart/2005/8/layout/hierarchy1"/>
    <dgm:cxn modelId="{0BCFE219-665D-4C74-A861-4AD224352B67}" type="presParOf" srcId="{8AF3C735-986D-49B6-8D02-EECC58E1420A}" destId="{BB67D185-E36B-4EEE-8895-AD2AEDD432DC}" srcOrd="0" destOrd="0" presId="urn:microsoft.com/office/officeart/2005/8/layout/hierarchy1"/>
    <dgm:cxn modelId="{425686DC-953D-4F53-A627-43DF9539EE6C}" type="presParOf" srcId="{BB67D185-E36B-4EEE-8895-AD2AEDD432DC}" destId="{FEDBF8B0-0EFF-4D9A-BE9B-76489CBED69A}" srcOrd="0" destOrd="0" presId="urn:microsoft.com/office/officeart/2005/8/layout/hierarchy1"/>
    <dgm:cxn modelId="{8EACFDC1-FA16-4F7C-8D9B-3DF0128BFC51}" type="presParOf" srcId="{BB67D185-E36B-4EEE-8895-AD2AEDD432DC}" destId="{D25C1216-7F9E-4D2A-8011-ADC4E1E01C7F}" srcOrd="1" destOrd="0" presId="urn:microsoft.com/office/officeart/2005/8/layout/hierarchy1"/>
    <dgm:cxn modelId="{36D807FC-E011-4719-A7F1-986A6876D5AF}" type="presParOf" srcId="{8AF3C735-986D-49B6-8D02-EECC58E1420A}" destId="{88B74C8C-2517-4905-8DE2-C5CBA705C82B}" srcOrd="1" destOrd="0" presId="urn:microsoft.com/office/officeart/2005/8/layout/hierarchy1"/>
    <dgm:cxn modelId="{92EC275D-8001-4FFE-96BB-318AAB38DCE9}" type="presParOf" srcId="{88B74C8C-2517-4905-8DE2-C5CBA705C82B}" destId="{16A6BE1A-2750-414C-9731-5C2CC8C441B6}" srcOrd="0" destOrd="0" presId="urn:microsoft.com/office/officeart/2005/8/layout/hierarchy1"/>
    <dgm:cxn modelId="{195F193F-75BB-44C2-9D1D-A30F6EAE31E6}" type="presParOf" srcId="{88B74C8C-2517-4905-8DE2-C5CBA705C82B}" destId="{F2F17A97-88B8-44E9-AABA-FDAD924CF373}" srcOrd="1" destOrd="0" presId="urn:microsoft.com/office/officeart/2005/8/layout/hierarchy1"/>
    <dgm:cxn modelId="{F61816AF-F222-477E-8E16-A83961C7C679}" type="presParOf" srcId="{F2F17A97-88B8-44E9-AABA-FDAD924CF373}" destId="{59889891-3762-4DFC-85A6-1390E30FDD4D}" srcOrd="0" destOrd="0" presId="urn:microsoft.com/office/officeart/2005/8/layout/hierarchy1"/>
    <dgm:cxn modelId="{FA3A74A6-FF30-4E54-B69F-60995DBBEAEA}" type="presParOf" srcId="{59889891-3762-4DFC-85A6-1390E30FDD4D}" destId="{26529933-7A3C-4C75-8F95-7210F782CF19}" srcOrd="0" destOrd="0" presId="urn:microsoft.com/office/officeart/2005/8/layout/hierarchy1"/>
    <dgm:cxn modelId="{EA4112B1-3657-4C25-86CA-CCAD6B120CB7}" type="presParOf" srcId="{59889891-3762-4DFC-85A6-1390E30FDD4D}" destId="{DA309330-931E-4217-8BC2-96D1C1A9BCF6}" srcOrd="1" destOrd="0" presId="urn:microsoft.com/office/officeart/2005/8/layout/hierarchy1"/>
    <dgm:cxn modelId="{A25BA0EF-3C15-4A7B-AA51-42AD7ED0EFD5}" type="presParOf" srcId="{F2F17A97-88B8-44E9-AABA-FDAD924CF373}" destId="{C8D45A50-2CF8-4379-A2FC-98BD90F47998}" srcOrd="1" destOrd="0" presId="urn:microsoft.com/office/officeart/2005/8/layout/hierarchy1"/>
    <dgm:cxn modelId="{419113A7-AD6A-4060-9804-24787F83CC39}" type="presParOf" srcId="{C8D45A50-2CF8-4379-A2FC-98BD90F47998}" destId="{00A8D496-A582-4A17-BC98-7C9278F19060}" srcOrd="0" destOrd="0" presId="urn:microsoft.com/office/officeart/2005/8/layout/hierarchy1"/>
    <dgm:cxn modelId="{CB82C379-CD82-4F9F-A991-0A913537D096}" type="presParOf" srcId="{C8D45A50-2CF8-4379-A2FC-98BD90F47998}" destId="{9CA6D6FC-F464-4C52-B35E-82D2AF01DAD9}" srcOrd="1" destOrd="0" presId="urn:microsoft.com/office/officeart/2005/8/layout/hierarchy1"/>
    <dgm:cxn modelId="{7F0C3A8E-0074-4882-B303-9DCE8DC4D6F8}" type="presParOf" srcId="{9CA6D6FC-F464-4C52-B35E-82D2AF01DAD9}" destId="{49D2CC2B-BCB0-48F5-9CF0-A22B599179D6}" srcOrd="0" destOrd="0" presId="urn:microsoft.com/office/officeart/2005/8/layout/hierarchy1"/>
    <dgm:cxn modelId="{92112232-6976-4BAD-984C-66D0F63224EA}" type="presParOf" srcId="{49D2CC2B-BCB0-48F5-9CF0-A22B599179D6}" destId="{E8F8DD3D-B054-462F-933A-47A1149D6784}" srcOrd="0" destOrd="0" presId="urn:microsoft.com/office/officeart/2005/8/layout/hierarchy1"/>
    <dgm:cxn modelId="{F9985CB0-BB87-4516-9216-82FD786764D3}" type="presParOf" srcId="{49D2CC2B-BCB0-48F5-9CF0-A22B599179D6}" destId="{F8C71094-409D-4853-AB75-3B7913594662}" srcOrd="1" destOrd="0" presId="urn:microsoft.com/office/officeart/2005/8/layout/hierarchy1"/>
    <dgm:cxn modelId="{2173FFB2-6D83-450F-B834-22C5FAB37C3C}" type="presParOf" srcId="{9CA6D6FC-F464-4C52-B35E-82D2AF01DAD9}" destId="{3CF5F7D7-FB1F-4AF9-AAB2-B014E15AC0F1}" srcOrd="1" destOrd="0" presId="urn:microsoft.com/office/officeart/2005/8/layout/hierarchy1"/>
    <dgm:cxn modelId="{819ECA24-BD5D-41F1-93CC-15409457E337}" type="presParOf" srcId="{88B74C8C-2517-4905-8DE2-C5CBA705C82B}" destId="{236AC9E1-A035-4D44-9896-C5B39DFEF6C2}" srcOrd="2" destOrd="0" presId="urn:microsoft.com/office/officeart/2005/8/layout/hierarchy1"/>
    <dgm:cxn modelId="{B623E4A6-3141-4895-AB08-ED2037AB2037}" type="presParOf" srcId="{88B74C8C-2517-4905-8DE2-C5CBA705C82B}" destId="{371FFFAE-77CB-4A1C-87BA-E8DCC5C32E61}" srcOrd="3" destOrd="0" presId="urn:microsoft.com/office/officeart/2005/8/layout/hierarchy1"/>
    <dgm:cxn modelId="{33E562C8-89F2-483B-A0DE-9DC846238761}" type="presParOf" srcId="{371FFFAE-77CB-4A1C-87BA-E8DCC5C32E61}" destId="{E9F62B3E-E948-4D1E-8ACA-D3E533D55DAE}" srcOrd="0" destOrd="0" presId="urn:microsoft.com/office/officeart/2005/8/layout/hierarchy1"/>
    <dgm:cxn modelId="{6FC062E1-47FF-4485-941A-4279A7B5FE72}" type="presParOf" srcId="{E9F62B3E-E948-4D1E-8ACA-D3E533D55DAE}" destId="{0A74230D-2C39-4CEF-874C-F658069B5760}" srcOrd="0" destOrd="0" presId="urn:microsoft.com/office/officeart/2005/8/layout/hierarchy1"/>
    <dgm:cxn modelId="{EEFD3931-3BDC-452D-8198-67C7307A6A35}" type="presParOf" srcId="{E9F62B3E-E948-4D1E-8ACA-D3E533D55DAE}" destId="{287A43DC-1F72-47B0-8971-B7AF7F0E73A9}" srcOrd="1" destOrd="0" presId="urn:microsoft.com/office/officeart/2005/8/layout/hierarchy1"/>
    <dgm:cxn modelId="{8BA34321-2A87-42DA-857D-2935021790B6}" type="presParOf" srcId="{371FFFAE-77CB-4A1C-87BA-E8DCC5C32E61}" destId="{C803F63E-E1E2-4413-9CE8-5E211A7E41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9E1-A035-4D44-9896-C5B39DFEF6C2}">
      <dsp:nvSpPr>
        <dsp:cNvPr id="0" name=""/>
        <dsp:cNvSpPr/>
      </dsp:nvSpPr>
      <dsp:spPr>
        <a:xfrm>
          <a:off x="3953787" y="1952985"/>
          <a:ext cx="1643370" cy="411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64"/>
              </a:lnTo>
              <a:lnTo>
                <a:pt x="1643370" y="279964"/>
              </a:lnTo>
              <a:lnTo>
                <a:pt x="1643370" y="411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8D496-A582-4A17-BC98-7C9278F19060}">
      <dsp:nvSpPr>
        <dsp:cNvPr id="0" name=""/>
        <dsp:cNvSpPr/>
      </dsp:nvSpPr>
      <dsp:spPr>
        <a:xfrm>
          <a:off x="1874246" y="3207594"/>
          <a:ext cx="506009" cy="415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56"/>
              </a:lnTo>
              <a:lnTo>
                <a:pt x="506009" y="283956"/>
              </a:lnTo>
              <a:lnTo>
                <a:pt x="506009" y="415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6BE1A-2750-414C-9731-5C2CC8C441B6}">
      <dsp:nvSpPr>
        <dsp:cNvPr id="0" name=""/>
        <dsp:cNvSpPr/>
      </dsp:nvSpPr>
      <dsp:spPr>
        <a:xfrm>
          <a:off x="1874246" y="1952985"/>
          <a:ext cx="2079540" cy="407794"/>
        </a:xfrm>
        <a:custGeom>
          <a:avLst/>
          <a:gdLst/>
          <a:ahLst/>
          <a:cxnLst/>
          <a:rect l="0" t="0" r="0" b="0"/>
          <a:pathLst>
            <a:path>
              <a:moveTo>
                <a:pt x="2079540" y="0"/>
              </a:moveTo>
              <a:lnTo>
                <a:pt x="2079540" y="276628"/>
              </a:lnTo>
              <a:lnTo>
                <a:pt x="0" y="276628"/>
              </a:lnTo>
              <a:lnTo>
                <a:pt x="0" y="4077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5CBD1-F0A9-40D0-B84A-F11FAFAEFE4D}">
      <dsp:nvSpPr>
        <dsp:cNvPr id="0" name=""/>
        <dsp:cNvSpPr/>
      </dsp:nvSpPr>
      <dsp:spPr>
        <a:xfrm>
          <a:off x="3908067" y="885269"/>
          <a:ext cx="91440" cy="412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862A6-26CD-4045-BD5B-2EF731D70474}">
      <dsp:nvSpPr>
        <dsp:cNvPr id="0" name=""/>
        <dsp:cNvSpPr/>
      </dsp:nvSpPr>
      <dsp:spPr>
        <a:xfrm>
          <a:off x="241378" y="513"/>
          <a:ext cx="7424818" cy="884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3FB01-3F12-4B33-BB0D-8A96A69567D8}">
      <dsp:nvSpPr>
        <dsp:cNvPr id="0" name=""/>
        <dsp:cNvSpPr/>
      </dsp:nvSpPr>
      <dsp:spPr>
        <a:xfrm>
          <a:off x="398699" y="149968"/>
          <a:ext cx="7424818" cy="884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Перевірка даних про наявності підстав для притягнення судді до дисциплінарної відповідальності</a:t>
          </a:r>
          <a:r>
            <a:rPr lang="en-US" sz="1700" kern="1200" dirty="0" smtClean="0"/>
            <a:t> </a:t>
          </a:r>
          <a:r>
            <a:rPr lang="uk-UA" sz="1700" kern="1200" dirty="0" smtClean="0"/>
            <a:t>та складання висновку членом Комісії </a:t>
          </a:r>
          <a:endParaRPr lang="uk-UA" sz="1700" kern="1200" dirty="0"/>
        </a:p>
      </dsp:txBody>
      <dsp:txXfrm>
        <a:off x="424613" y="175882"/>
        <a:ext cx="7372990" cy="832927"/>
      </dsp:txXfrm>
    </dsp:sp>
    <dsp:sp modelId="{FEDBF8B0-0EFF-4D9A-BE9B-76489CBED69A}">
      <dsp:nvSpPr>
        <dsp:cNvPr id="0" name=""/>
        <dsp:cNvSpPr/>
      </dsp:nvSpPr>
      <dsp:spPr>
        <a:xfrm>
          <a:off x="757836" y="1297712"/>
          <a:ext cx="6391901" cy="655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C1216-7F9E-4D2A-8011-ADC4E1E01C7F}">
      <dsp:nvSpPr>
        <dsp:cNvPr id="0" name=""/>
        <dsp:cNvSpPr/>
      </dsp:nvSpPr>
      <dsp:spPr>
        <a:xfrm>
          <a:off x="915157" y="1447167"/>
          <a:ext cx="6391901" cy="655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Прийняття Комісією рішення про:</a:t>
          </a:r>
          <a:endParaRPr lang="uk-UA" sz="1700" kern="1200" dirty="0"/>
        </a:p>
      </dsp:txBody>
      <dsp:txXfrm>
        <a:off x="934349" y="1466359"/>
        <a:ext cx="6353517" cy="616888"/>
      </dsp:txXfrm>
    </dsp:sp>
    <dsp:sp modelId="{26529933-7A3C-4C75-8F95-7210F782CF19}">
      <dsp:nvSpPr>
        <dsp:cNvPr id="0" name=""/>
        <dsp:cNvSpPr/>
      </dsp:nvSpPr>
      <dsp:spPr>
        <a:xfrm>
          <a:off x="388197" y="2360779"/>
          <a:ext cx="2972099" cy="846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09330-931E-4217-8BC2-96D1C1A9BCF6}">
      <dsp:nvSpPr>
        <dsp:cNvPr id="0" name=""/>
        <dsp:cNvSpPr/>
      </dsp:nvSpPr>
      <dsp:spPr>
        <a:xfrm>
          <a:off x="545517" y="2510234"/>
          <a:ext cx="2972099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Відкриття дисциплінарної справи</a:t>
          </a:r>
          <a:endParaRPr lang="uk-UA" sz="1700" kern="1200" dirty="0"/>
        </a:p>
      </dsp:txBody>
      <dsp:txXfrm>
        <a:off x="570319" y="2535036"/>
        <a:ext cx="2922495" cy="797210"/>
      </dsp:txXfrm>
    </dsp:sp>
    <dsp:sp modelId="{E8F8DD3D-B054-462F-933A-47A1149D6784}">
      <dsp:nvSpPr>
        <dsp:cNvPr id="0" name=""/>
        <dsp:cNvSpPr/>
      </dsp:nvSpPr>
      <dsp:spPr>
        <a:xfrm>
          <a:off x="466948" y="3622716"/>
          <a:ext cx="3826614" cy="1051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71094-409D-4853-AB75-3B7913594662}">
      <dsp:nvSpPr>
        <dsp:cNvPr id="0" name=""/>
        <dsp:cNvSpPr/>
      </dsp:nvSpPr>
      <dsp:spPr>
        <a:xfrm>
          <a:off x="624269" y="3772171"/>
          <a:ext cx="3826614" cy="1051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Розгляд дисциплінарної справи та прийняття рішення</a:t>
          </a:r>
          <a:endParaRPr lang="uk-UA" sz="1700" kern="1200" dirty="0"/>
        </a:p>
      </dsp:txBody>
      <dsp:txXfrm>
        <a:off x="655077" y="3802979"/>
        <a:ext cx="3764998" cy="990235"/>
      </dsp:txXfrm>
    </dsp:sp>
    <dsp:sp modelId="{0A74230D-2C39-4CEF-874C-F658069B5760}">
      <dsp:nvSpPr>
        <dsp:cNvPr id="0" name=""/>
        <dsp:cNvSpPr/>
      </dsp:nvSpPr>
      <dsp:spPr>
        <a:xfrm>
          <a:off x="4180946" y="2364115"/>
          <a:ext cx="2832422" cy="905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A43DC-1F72-47B0-8971-B7AF7F0E73A9}">
      <dsp:nvSpPr>
        <dsp:cNvPr id="0" name=""/>
        <dsp:cNvSpPr/>
      </dsp:nvSpPr>
      <dsp:spPr>
        <a:xfrm>
          <a:off x="4338267" y="2513570"/>
          <a:ext cx="2832422" cy="905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Відмову у відкриття дисциплінарної справи</a:t>
          </a:r>
          <a:endParaRPr lang="uk-UA" sz="1700" kern="1200" dirty="0"/>
        </a:p>
      </dsp:txBody>
      <dsp:txXfrm>
        <a:off x="4364796" y="2540099"/>
        <a:ext cx="2779364" cy="852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8135076" cy="3240360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6000" dirty="0" smtClean="0"/>
              <a:t>ПІДГОТОВКА ПОЯСНЕНЬ СУДДІ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3800" dirty="0">
                <a:solidFill>
                  <a:schemeClr val="tx1"/>
                </a:solidFill>
              </a:rPr>
              <a:t/>
            </a:r>
            <a:br>
              <a:rPr lang="uk-UA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5816011" cy="152107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Устименко Валентина Євгенівна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 algn="l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Член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Вищої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кваліфікаційної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l"/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комісії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суддів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України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Users\ishchenkoop\Desktop\Ustim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221088"/>
            <a:ext cx="2781491" cy="20882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52928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i="1" u="sng" dirty="0" smtClean="0"/>
              <a:t>Дисциплінарне провадження щодо судді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ru-RU" sz="3100" b="1" dirty="0" smtClean="0"/>
              <a:t>):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92896"/>
            <a:ext cx="8219256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484784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983832"/>
          </a:xfrm>
        </p:spPr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rgbClr val="0070C0"/>
                </a:solidFill>
              </a:rPr>
              <a:t>Підготовка пояснень </a:t>
            </a:r>
            <a:r>
              <a:rPr lang="uk-UA" sz="5400" dirty="0" smtClean="0">
                <a:solidFill>
                  <a:srgbClr val="FFC91D"/>
                </a:solidFill>
              </a:rPr>
              <a:t>– </a:t>
            </a:r>
            <a:endParaRPr lang="en-US" sz="5400" dirty="0" smtClean="0">
              <a:solidFill>
                <a:srgbClr val="FFC91D"/>
              </a:solidFill>
            </a:endParaRPr>
          </a:p>
          <a:p>
            <a:pPr algn="ctr">
              <a:buNone/>
            </a:pPr>
            <a:r>
              <a:rPr lang="uk-UA" sz="5400" dirty="0" smtClean="0">
                <a:solidFill>
                  <a:srgbClr val="FFC91D"/>
                </a:solidFill>
              </a:rPr>
              <a:t>важливий етап для захисту інтересів судді</a:t>
            </a:r>
            <a:r>
              <a:rPr lang="en-US" sz="5400" dirty="0" smtClean="0">
                <a:solidFill>
                  <a:srgbClr val="FFC91D"/>
                </a:solidFill>
              </a:rPr>
              <a:t>!</a:t>
            </a:r>
            <a:endParaRPr lang="uk-UA" sz="5400" dirty="0">
              <a:solidFill>
                <a:srgbClr val="FFC91D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9838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6600" dirty="0" smtClean="0">
                <a:solidFill>
                  <a:srgbClr val="00B050"/>
                </a:solidFill>
              </a:rPr>
              <a:t>Письмові пояснення можуть бути підготовлені та надані як на запит члена Комісії, так і за ініціативою самого судді</a:t>
            </a:r>
            <a:r>
              <a:rPr lang="en-US" sz="6600" dirty="0" smtClean="0">
                <a:solidFill>
                  <a:srgbClr val="00B050"/>
                </a:solidFill>
              </a:rPr>
              <a:t>!</a:t>
            </a:r>
            <a:endParaRPr lang="uk-UA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4158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C</a:t>
            </a:r>
            <a:r>
              <a:rPr lang="uk-UA" sz="6000" dirty="0" err="1" smtClean="0">
                <a:solidFill>
                  <a:srgbClr val="7030A0"/>
                </a:solidFill>
              </a:rPr>
              <a:t>уддя</a:t>
            </a:r>
            <a:r>
              <a:rPr lang="uk-UA" sz="6000" dirty="0" smtClean="0">
                <a:solidFill>
                  <a:srgbClr val="7030A0"/>
                </a:solidFill>
              </a:rPr>
              <a:t> НЕ позбавлений можливості доповнити свої пояснення, а за наявності підстав </a:t>
            </a:r>
            <a:r>
              <a:rPr lang="en-US" sz="6000" dirty="0" smtClean="0">
                <a:solidFill>
                  <a:srgbClr val="7030A0"/>
                </a:solidFill>
              </a:rPr>
              <a:t>- </a:t>
            </a:r>
            <a:r>
              <a:rPr lang="uk-UA" sz="6000" dirty="0" smtClean="0">
                <a:solidFill>
                  <a:srgbClr val="7030A0"/>
                </a:solidFill>
              </a:rPr>
              <a:t>надати змінені пояснення, з наведенням відповідних причин (підстав) їх зміни</a:t>
            </a:r>
            <a:endParaRPr lang="uk-UA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/>
              <a:t>Можливі стратегії надання пояснень</a:t>
            </a:r>
            <a:r>
              <a:rPr lang="ru-RU" sz="4400" b="1" dirty="0" smtClean="0"/>
              <a:t>: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endParaRPr lang="uk-UA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91264" cy="4752528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 smtClean="0"/>
              <a:t>спростувати наведені у скарзі </a:t>
            </a:r>
            <a:r>
              <a:rPr lang="uk-UA" dirty="0" smtClean="0"/>
              <a:t>відомості (обставини), як такі, що </a:t>
            </a:r>
            <a:r>
              <a:rPr lang="uk-UA" b="1" dirty="0" smtClean="0"/>
              <a:t>НЕ відповідають дійсності</a:t>
            </a:r>
            <a:r>
              <a:rPr lang="uk-UA" dirty="0" smtClean="0"/>
              <a:t>;</a:t>
            </a:r>
          </a:p>
          <a:p>
            <a:pPr lvl="0"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 </a:t>
            </a:r>
            <a:r>
              <a:rPr lang="uk-UA" b="1" dirty="0" smtClean="0"/>
              <a:t>НЕ заперечувати </a:t>
            </a:r>
            <a:r>
              <a:rPr lang="uk-UA" dirty="0" smtClean="0"/>
              <a:t>зазначених у скарзі обставин, що мали місце в дійсності, та повідомити </a:t>
            </a:r>
            <a:r>
              <a:rPr lang="uk-UA" b="1" dirty="0" smtClean="0"/>
              <a:t>відомості</a:t>
            </a:r>
            <a:r>
              <a:rPr lang="uk-UA" dirty="0" smtClean="0"/>
              <a:t> (обставини), </a:t>
            </a:r>
            <a:r>
              <a:rPr lang="uk-UA" b="1" dirty="0" smtClean="0"/>
              <a:t>які зменшують ступінь вини</a:t>
            </a:r>
            <a:r>
              <a:rPr lang="uk-UA" dirty="0" smtClean="0"/>
              <a:t>, вказують на відсутність істотних негативних наслідків внаслідок дій судді тощо. 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Пояснення обов’язково </a:t>
            </a:r>
            <a:br>
              <a:rPr lang="uk-UA" sz="4400" b="1" dirty="0" smtClean="0"/>
            </a:br>
            <a:r>
              <a:rPr lang="uk-UA" sz="4400" b="1" u="sng" dirty="0" smtClean="0"/>
              <a:t>мають</a:t>
            </a:r>
            <a:r>
              <a:rPr lang="uk-UA" sz="4400" b="1" dirty="0" smtClean="0"/>
              <a:t> містити </a:t>
            </a:r>
            <a:r>
              <a:rPr lang="ru-RU" sz="4400" b="1" dirty="0" smtClean="0"/>
              <a:t>:</a:t>
            </a:r>
            <a:r>
              <a:rPr lang="uk-UA" sz="4400" b="1" dirty="0" smtClean="0"/>
              <a:t/>
            </a:r>
            <a:br>
              <a:rPr lang="uk-UA" sz="4400" b="1" dirty="0" smtClean="0"/>
            </a:br>
            <a:endParaRPr lang="uk-UA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91264" cy="4752528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dirty="0" smtClean="0"/>
              <a:t>відомості щодо кожного посилання автора звернення;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dirty="0" smtClean="0"/>
              <a:t>доречні посилання на положення Закону, інструкції з діловодства, роз’яснення судів вищих інстанцій, якими керувався суддя, вчиняючи ті чи інші дії;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dirty="0" smtClean="0"/>
              <a:t>всі зазначені у поясненні доводи мають бути об’єктивно підтверджені (протоколом судового засідання, звукозаписом судового процесу, процесуальними документами, копії яких слід долучати до пояснень);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dirty="0" smtClean="0"/>
              <a:t>позиція судді має бути викладена зрозуміло та у логічній послідовності.</a:t>
            </a:r>
          </a:p>
          <a:p>
            <a:pPr algn="just"/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7200" b="1" dirty="0" smtClean="0">
                <a:solidFill>
                  <a:srgbClr val="0070C0"/>
                </a:solidFill>
              </a:rPr>
              <a:t>Підготовка пояснень судді (приклади)</a:t>
            </a:r>
            <a:endParaRPr lang="uk-UA" sz="7200" dirty="0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243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ПІДГОТОВКА ПОЯСНЕНЬ СУДДІ  </vt:lpstr>
      <vt:lpstr>Дисциплінарне провадження щодо судді ): </vt:lpstr>
      <vt:lpstr>Презентация PowerPoint</vt:lpstr>
      <vt:lpstr>Презентация PowerPoint</vt:lpstr>
      <vt:lpstr>Презентация PowerPoint</vt:lpstr>
      <vt:lpstr>Можливі стратегії надання пояснень: </vt:lpstr>
      <vt:lpstr>Пояснення обов’язково  мають містити : 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Оксана Куцеля</cp:lastModifiedBy>
  <cp:revision>169</cp:revision>
  <dcterms:created xsi:type="dcterms:W3CDTF">2012-07-11T07:50:02Z</dcterms:created>
  <dcterms:modified xsi:type="dcterms:W3CDTF">2015-11-27T08:24:54Z</dcterms:modified>
</cp:coreProperties>
</file>